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34" r:id="rId21"/>
    <p:sldId id="530" r:id="rId22"/>
    <p:sldId id="293" r:id="rId23"/>
    <p:sldId id="536" r:id="rId24"/>
    <p:sldId id="535" r:id="rId2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4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60BA-D727-ECED-9074-60650587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91EDD-7345-C1AB-DDEC-94B93E2ED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FDF42-2B8F-CD78-B1FE-B4C46C50D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1D839-5879-4319-FA21-4522CF09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5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3, 2024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concentrations, kinetic constants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mTOR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Filter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BF3069-5E42-BEAF-D132-5A177332E45C}"/>
              </a:ext>
            </a:extLst>
          </p:cNvPr>
          <p:cNvSpPr txBox="1">
            <a:spLocks/>
          </p:cNvSpPr>
          <p:nvPr/>
        </p:nvSpPr>
        <p:spPr>
          <a:xfrm>
            <a:off x="541282" y="4114185"/>
            <a:ext cx="8229600" cy="1171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an open loop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 controller and/or filter and/or compensation </a:t>
            </a:r>
            <a:r>
              <a:rPr lang="en-US" sz="2000"/>
              <a:t>that achieves </a:t>
            </a:r>
            <a:r>
              <a:rPr lang="en-US" sz="2000" b="1" dirty="0"/>
              <a:t>control objectives</a:t>
            </a:r>
            <a:r>
              <a:rPr lang="en-US" sz="2000" dirty="0"/>
              <a:t>: stable, short settling times, accurate, …</a:t>
            </a:r>
          </a:p>
        </p:txBody>
      </p:sp>
    </p:spTree>
    <p:extLst>
      <p:ext uri="{BB962C8B-B14F-4D97-AF65-F5344CB8AC3E}">
        <p14:creationId xmlns:p14="http://schemas.microsoft.com/office/powerpoint/2010/main" val="11315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FD67-CE6B-8147-4419-679852A3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D002-9EB8-3888-7F98-394D03B13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99B6-C9E6-FE48-CE03-14B8970F7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B99B3-B527-74E2-19F5-873BDFCC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8049-C9A3-3B68-F4C9-CFED6F0D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84457-0042-1B5A-D911-CDC2A350D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F6E024-A3A1-F1D3-74FB-5ADCE0440B7B}"/>
              </a:ext>
            </a:extLst>
          </p:cNvPr>
          <p:cNvCxnSpPr>
            <a:cxnSpLocks/>
          </p:cNvCxnSpPr>
          <p:nvPr/>
        </p:nvCxnSpPr>
        <p:spPr>
          <a:xfrm>
            <a:off x="3008157" y="2206500"/>
            <a:ext cx="723055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A0D606-652D-E1EA-E755-930DA4D4E215}"/>
              </a:ext>
            </a:extLst>
          </p:cNvPr>
          <p:cNvCxnSpPr>
            <a:cxnSpLocks/>
          </p:cNvCxnSpPr>
          <p:nvPr/>
        </p:nvCxnSpPr>
        <p:spPr>
          <a:xfrm>
            <a:off x="4415031" y="2214486"/>
            <a:ext cx="723055" cy="37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1D757-949C-D9E5-44F2-27EE6EAB12C3}"/>
              </a:ext>
            </a:extLst>
          </p:cNvPr>
          <p:cNvGrpSpPr/>
          <p:nvPr/>
        </p:nvGrpSpPr>
        <p:grpSpPr>
          <a:xfrm>
            <a:off x="3692467" y="1883932"/>
            <a:ext cx="712054" cy="634949"/>
            <a:chOff x="4269764" y="1905330"/>
            <a:chExt cx="712054" cy="6349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731852-4BCE-FF03-1741-8086A93C9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035" y="1905330"/>
              <a:ext cx="643565" cy="6349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/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𝑶𝑳𝑺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9BDBB5B-57C9-2698-24F5-4D4FBF6B6BC3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434127-AFC1-D013-E4DA-690618FA1BEE}"/>
              </a:ext>
            </a:extLst>
          </p:cNvPr>
          <p:cNvCxnSpPr>
            <a:cxnSpLocks/>
          </p:cNvCxnSpPr>
          <p:nvPr/>
        </p:nvCxnSpPr>
        <p:spPr>
          <a:xfrm flipV="1">
            <a:off x="530655" y="2212771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0A39174-AEBD-65CA-361A-3A8BAF8731E4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36E77E6-BFD2-FD45-E440-43572A826955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F2F436-1283-4184-A416-95AB667B9944}"/>
              </a:ext>
            </a:extLst>
          </p:cNvPr>
          <p:cNvCxnSpPr>
            <a:cxnSpLocks/>
          </p:cNvCxnSpPr>
          <p:nvPr/>
        </p:nvCxnSpPr>
        <p:spPr>
          <a:xfrm>
            <a:off x="1496606" y="2214674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88DE53-225A-6BBB-DC89-A0F9C4168674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C2C52D-1DBE-3E0A-8FD0-6016E41E1933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6AA61F-362C-F2EC-07B0-23219EE10665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54D6EC4-9201-0D7F-5AE4-B64898AAD71D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/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F7CE6C09-E4EA-4B83-E382-52EA88CAA0F4}"/>
              </a:ext>
            </a:extLst>
          </p:cNvPr>
          <p:cNvSpPr/>
          <p:nvPr/>
        </p:nvSpPr>
        <p:spPr>
          <a:xfrm>
            <a:off x="5138086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928243-17CD-2EB7-BE3F-B6114B3F80A8}"/>
              </a:ext>
            </a:extLst>
          </p:cNvPr>
          <p:cNvCxnSpPr>
            <a:cxnSpLocks/>
          </p:cNvCxnSpPr>
          <p:nvPr/>
        </p:nvCxnSpPr>
        <p:spPr>
          <a:xfrm flipV="1">
            <a:off x="5439927" y="2212593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E68814E-0C43-C2A3-4486-084B18C3DD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44D1E80-44F4-5406-1D91-5AE057ACE105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186538" y="1924875"/>
            <a:ext cx="655059" cy="154988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Theory (Linear time invariant (LTI) systems)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</a:t>
            </a:r>
            <a:r>
              <a:rPr lang="en-US" sz="2400"/>
              <a:t>&amp; evaluate closed </a:t>
            </a:r>
            <a:r>
              <a:rPr lang="en-US" sz="2400" dirty="0"/>
              <a:t>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42753</TotalTime>
  <Words>1020</Words>
  <Application>Microsoft Macintosh PowerPoint</Application>
  <PresentationFormat>On-screen Show (4:3)</PresentationFormat>
  <Paragraphs>240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Calibri</vt:lpstr>
      <vt:lpstr>Courier New</vt:lpstr>
      <vt:lpstr>Arial</vt:lpstr>
      <vt:lpstr>-apple-system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An Amplifier With Feedback</vt:lpstr>
      <vt:lpstr>Closed Loop System (CLS)</vt:lpstr>
      <vt:lpstr>Control Engineering</vt:lpstr>
      <vt:lpstr>Challenges in Control Engineering of Biological Systems</vt:lpstr>
      <vt:lpstr>Exploring Feedback Control</vt:lpstr>
      <vt:lpstr>BACKUP</vt:lpstr>
      <vt:lpstr>Closed Loop System (CLS)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173</cp:revision>
  <dcterms:created xsi:type="dcterms:W3CDTF">2008-11-04T22:35:39Z</dcterms:created>
  <dcterms:modified xsi:type="dcterms:W3CDTF">2024-02-08T04:23:53Z</dcterms:modified>
</cp:coreProperties>
</file>